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8" r:id="rId2"/>
    <p:sldId id="256" r:id="rId3"/>
    <p:sldId id="257" r:id="rId4"/>
    <p:sldId id="258" r:id="rId5"/>
    <p:sldId id="261" r:id="rId6"/>
    <p:sldId id="259" r:id="rId7"/>
    <p:sldId id="260" r:id="rId8"/>
    <p:sldId id="262" r:id="rId9"/>
    <p:sldId id="266" r:id="rId10"/>
    <p:sldId id="267" r:id="rId11"/>
    <p:sldId id="268" r:id="rId12"/>
    <p:sldId id="270" r:id="rId13"/>
    <p:sldId id="269" r:id="rId14"/>
    <p:sldId id="271" r:id="rId15"/>
    <p:sldId id="272" r:id="rId16"/>
    <p:sldId id="273" r:id="rId17"/>
    <p:sldId id="274" r:id="rId18"/>
    <p:sldId id="276" r:id="rId19"/>
    <p:sldId id="275" r:id="rId20"/>
    <p:sldId id="263" r:id="rId21"/>
    <p:sldId id="264" r:id="rId22"/>
    <p:sldId id="265" r:id="rId23"/>
    <p:sldId id="277" r:id="rId2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rikki1299@mail.ru" TargetMode="Externa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1298448"/>
            <a:ext cx="734481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«От Винта!»</a:t>
            </a: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выполни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куб,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следуя инструкции. После выполнения сфотографируй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куб 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отправь мне на почту 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rikki1299@mail.ru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недели.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078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70806_161825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-5410200"/>
            <a:ext cx="9144000" cy="14706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170806_161918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53340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70806_162000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 rot="16200000">
            <a:off x="-2518833" y="-1367367"/>
            <a:ext cx="13953065" cy="7848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70806_162037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30480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70806_162104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53340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70806_162155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 rot="16200000">
            <a:off x="-3149600" y="-3479800"/>
            <a:ext cx="15443200" cy="914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70806_161220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30480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70806_162458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70806_162708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160020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70806_162827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152400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838200"/>
            <a:ext cx="7239000" cy="26670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Изготовление </a:t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развертки куба</a:t>
            </a:r>
            <a:endParaRPr lang="ru-RU" sz="4800" dirty="0"/>
          </a:p>
        </p:txBody>
      </p:sp>
      <p:pic>
        <p:nvPicPr>
          <p:cNvPr id="25602" name="Picture 2" descr="https://im0-tub-ru.yandex.net/i?id=0fe699778636373fc6b0f646b381d5c1&amp;n=33&amp;h=215&amp;w=23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81400" y="3962400"/>
            <a:ext cx="2200275" cy="2047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609600"/>
            <a:ext cx="87630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Формирование кубика</a:t>
            </a:r>
          </a:p>
          <a:p>
            <a:pPr fontAlgn="ctr"/>
            <a:r>
              <a:rPr lang="ru-RU" sz="2800" b="1" dirty="0" smtClean="0">
                <a:solidFill>
                  <a:srgbClr val="7030A0"/>
                </a:solidFill>
              </a:rPr>
              <a:t>1. Согнем все части кубика и вспомогательные клапаны.</a:t>
            </a:r>
          </a:p>
          <a:p>
            <a:pPr fontAlgn="ctr"/>
            <a:endParaRPr lang="ru-RU" sz="2400" b="1" dirty="0" smtClean="0">
              <a:solidFill>
                <a:srgbClr val="7030A0"/>
              </a:solidFill>
            </a:endParaRPr>
          </a:p>
          <a:p>
            <a:pPr font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20170806_16300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524000" y="2362200"/>
            <a:ext cx="6397836" cy="35987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381000"/>
            <a:ext cx="76962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Декоративное оформление кубика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9600" y="1295400"/>
            <a:ext cx="7239000" cy="48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1600200"/>
            <a:ext cx="8305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ru-RU" sz="2800" b="1" dirty="0" smtClean="0">
                <a:solidFill>
                  <a:srgbClr val="7030A0"/>
                </a:solidFill>
              </a:rPr>
              <a:t>2. Теперь необходимо промазать стороны клапанов предназначенных для соединения граней. Крепко придерживаем совмещенные </a:t>
            </a:r>
            <a:r>
              <a:rPr lang="ru-RU" sz="2800" b="1" dirty="0" smtClean="0">
                <a:solidFill>
                  <a:srgbClr val="7030A0"/>
                </a:solidFill>
              </a:rPr>
              <a:t>элементы.</a:t>
            </a:r>
            <a:endParaRPr lang="ru-RU" sz="2800" b="1" dirty="0" smtClean="0">
              <a:solidFill>
                <a:srgbClr val="7030A0"/>
              </a:solidFill>
            </a:endParaRPr>
          </a:p>
          <a:p>
            <a:pPr fontAlgn="ctr"/>
            <a:endParaRPr lang="ru-RU" sz="2800" b="1" dirty="0" smtClean="0">
              <a:solidFill>
                <a:srgbClr val="7030A0"/>
              </a:solidFill>
            </a:endParaRPr>
          </a:p>
          <a:p>
            <a:pPr fontAlgn="ctr"/>
            <a:endParaRPr lang="ru-RU" sz="2800" b="1" dirty="0" smtClean="0">
              <a:solidFill>
                <a:srgbClr val="7030A0"/>
              </a:solidFill>
            </a:endParaRPr>
          </a:p>
          <a:p>
            <a:pPr fontAlgn="ctr"/>
            <a:r>
              <a:rPr lang="ru-RU" sz="2800" b="1" dirty="0" smtClean="0">
                <a:solidFill>
                  <a:srgbClr val="7030A0"/>
                </a:solidFill>
              </a:rPr>
              <a:t>3. Для того чтобы кубик не развалился и оставался ровным следует дать время хорошо схватиться клею и окончательно приклеиться всем его сторонам.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3.bp.blogspot.com/-mOM_l8ofMRc/TwVJUrhXYHI/AAAAAAAABA8/tz8ol0cIm3s/s1600/ku%25CC%2588p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28601" y="0"/>
            <a:ext cx="1033220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4.bp.blogspot.com/-GTpTa5-hVpg/TZTB7IOBfWI/AAAAAAAADyc/OCaoAjwVJnY/s1600/dice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9600" y="3962400"/>
            <a:ext cx="3962400" cy="2630043"/>
          </a:xfrm>
          <a:prstGeom prst="rect">
            <a:avLst/>
          </a:prstGeom>
          <a:noFill/>
        </p:spPr>
      </p:pic>
      <p:pic>
        <p:nvPicPr>
          <p:cNvPr id="38916" name="Picture 4" descr="http://pemberuj.net/wp-content/uploads/2011/06/fotograf-kupu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81600" y="1295400"/>
            <a:ext cx="3571875" cy="4648201"/>
          </a:xfrm>
          <a:prstGeom prst="rect">
            <a:avLst/>
          </a:prstGeom>
          <a:noFill/>
        </p:spPr>
      </p:pic>
      <p:pic>
        <p:nvPicPr>
          <p:cNvPr id="38918" name="Picture 6" descr="http://www.toysew.ru/wp-content/gallery/razvivayushhij-kubik-svoimi-rukami/razvivayushchij-kubik-svoimi-rukami-7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81000" y="1447800"/>
            <a:ext cx="4400607" cy="226218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5334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Какая фигура в основе данных предметов?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533400"/>
            <a:ext cx="8001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Куб </a:t>
            </a:r>
            <a:r>
              <a:rPr lang="ru-RU" sz="2800" b="1" dirty="0" smtClean="0">
                <a:solidFill>
                  <a:srgbClr val="7030A0"/>
                </a:solidFill>
              </a:rPr>
              <a:t>– правильный многогранник, каждая грань которого представляет собой квадрат.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 Все ребра куба равны.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39938" name="Picture 2" descr="https://www.sehtestbilder.de/optische-taeuschungen-illusionen/images/neckarwuerfel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76400" y="1981200"/>
            <a:ext cx="5486400" cy="42394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4.bp.blogspot.com/-GTpTa5-hVpg/TZTB7IOBfWI/AAAAAAAADyc/OCaoAjwVJnY/s1600/dice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609600" y="0"/>
            <a:ext cx="1033220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greenline40.ru/kmyerhhlkg/image42184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609600"/>
            <a:ext cx="662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Инструменты и материалы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43012" name="Picture 4" descr="http://www.ukazka.ru/img/g/uk1797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72200" y="1981200"/>
            <a:ext cx="2667000" cy="3556000"/>
          </a:xfrm>
          <a:prstGeom prst="rect">
            <a:avLst/>
          </a:prstGeom>
          <a:noFill/>
        </p:spPr>
      </p:pic>
      <p:pic>
        <p:nvPicPr>
          <p:cNvPr id="43014" name="Picture 6" descr="http://parus-school.ru/image.png?i=10946&amp;k=klej-karandash-foto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48000" y="3886200"/>
            <a:ext cx="2743200" cy="2743200"/>
          </a:xfrm>
          <a:prstGeom prst="rect">
            <a:avLst/>
          </a:prstGeom>
          <a:noFill/>
        </p:spPr>
      </p:pic>
      <p:pic>
        <p:nvPicPr>
          <p:cNvPr id="43016" name="Picture 8" descr="http://mkrugozor.ru/sites/default/files/karandash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505200" y="1524000"/>
            <a:ext cx="2137479" cy="2133600"/>
          </a:xfrm>
          <a:prstGeom prst="rect">
            <a:avLst/>
          </a:prstGeom>
          <a:noFill/>
        </p:spPr>
      </p:pic>
      <p:pic>
        <p:nvPicPr>
          <p:cNvPr id="43018" name="Picture 10" descr="http://barbati.ru/d/665050/d/42390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28600" y="1295400"/>
            <a:ext cx="2693939" cy="266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\Desktop\20170806_16165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304800" y="-1752600"/>
            <a:ext cx="15307732" cy="861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170806_161757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-6553200"/>
            <a:ext cx="9601200" cy="1706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130</TotalTime>
  <Words>46</Words>
  <Application>Microsoft Office PowerPoint</Application>
  <PresentationFormat>Экран (4:3)</PresentationFormat>
  <Paragraphs>17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Franklin Gothic Book</vt:lpstr>
      <vt:lpstr>Franklin Gothic Medium</vt:lpstr>
      <vt:lpstr>Times New Roman</vt:lpstr>
      <vt:lpstr>Wingdings 2</vt:lpstr>
      <vt:lpstr>Трек</vt:lpstr>
      <vt:lpstr>Презентация PowerPoint</vt:lpstr>
      <vt:lpstr>Изготовление   развертки куба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Изготовление   развертки куба</dc:title>
  <dc:creator>Natasha</dc:creator>
  <cp:lastModifiedBy>1</cp:lastModifiedBy>
  <cp:revision>14</cp:revision>
  <dcterms:created xsi:type="dcterms:W3CDTF">2017-08-05T08:45:48Z</dcterms:created>
  <dcterms:modified xsi:type="dcterms:W3CDTF">2020-05-19T14:50:55Z</dcterms:modified>
</cp:coreProperties>
</file>